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653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70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17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5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690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8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88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05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3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76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22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F909B0F-E495-4C1D-BC6D-B1FAC2A716D3}" type="datetimeFigureOut">
              <a:rPr lang="ru-RU" smtClean="0"/>
              <a:t>17.12.2018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2B57D98-398B-42CB-8C7B-C7AA60CFE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AFDB0-0FB3-4E86-AB23-0320CA7395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Фотоматериалы по </a:t>
            </a:r>
            <a:r>
              <a:rPr lang="ru-RU" dirty="0"/>
              <a:t>результатам практики</a:t>
            </a:r>
          </a:p>
        </p:txBody>
      </p:sp>
    </p:spTree>
    <p:extLst>
      <p:ext uri="{BB962C8B-B14F-4D97-AF65-F5344CB8AC3E}">
        <p14:creationId xmlns:p14="http://schemas.microsoft.com/office/powerpoint/2010/main" val="2025494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человек, внутренний, стол, стена&#10;&#10;Описание создано автоматически">
            <a:extLst>
              <a:ext uri="{FF2B5EF4-FFF2-40B4-BE49-F238E27FC236}">
                <a16:creationId xmlns:a16="http://schemas.microsoft.com/office/drawing/2014/main" id="{6DE2780F-B964-4F13-BC0F-4FB5AFE34D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45" y="804334"/>
            <a:ext cx="6999109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50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человек, внутренний, стена, потолок&#10;&#10;Описание создано автоматически">
            <a:extLst>
              <a:ext uri="{FF2B5EF4-FFF2-40B4-BE49-F238E27FC236}">
                <a16:creationId xmlns:a16="http://schemas.microsoft.com/office/drawing/2014/main" id="{14709390-E7B8-4935-8660-D8B057FBB0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45" y="804334"/>
            <a:ext cx="6999109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внутренний, человек, стена, потолок&#10;&#10;Описание создано автоматически">
            <a:extLst>
              <a:ext uri="{FF2B5EF4-FFF2-40B4-BE49-F238E27FC236}">
                <a16:creationId xmlns:a16="http://schemas.microsoft.com/office/drawing/2014/main" id="{19C853B0-5C91-4833-9CD8-2FD10F1EAA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45" y="804334"/>
            <a:ext cx="6999109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052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пол, внутренний, стол, стена&#10;&#10;Описание создано автоматически">
            <a:extLst>
              <a:ext uri="{FF2B5EF4-FFF2-40B4-BE49-F238E27FC236}">
                <a16:creationId xmlns:a16="http://schemas.microsoft.com/office/drawing/2014/main" id="{12BEA007-B404-4B2F-8D65-101E2F4AF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45" y="804334"/>
            <a:ext cx="6999109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39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внутренний, человек, пол, мужчина&#10;&#10;Описание создано автоматически">
            <a:extLst>
              <a:ext uri="{FF2B5EF4-FFF2-40B4-BE49-F238E27FC236}">
                <a16:creationId xmlns:a16="http://schemas.microsoft.com/office/drawing/2014/main" id="{CA2E2894-2572-46FD-989B-570A319901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45" y="804334"/>
            <a:ext cx="6999109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231235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Corbel</vt:lpstr>
      <vt:lpstr>Gill Sans MT</vt:lpstr>
      <vt:lpstr>Посылка</vt:lpstr>
      <vt:lpstr>Фотоматериалы по результатам практики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 и видеоматериалы по результатам практики</dc:title>
  <dc:creator>Мурадымова Полина Евгеньевна</dc:creator>
  <cp:lastModifiedBy>Мурадымова Полина Евгеньевна</cp:lastModifiedBy>
  <cp:revision>2</cp:revision>
  <dcterms:created xsi:type="dcterms:W3CDTF">2018-12-16T21:54:50Z</dcterms:created>
  <dcterms:modified xsi:type="dcterms:W3CDTF">2018-12-16T22:01:13Z</dcterms:modified>
</cp:coreProperties>
</file>