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3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9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7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3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5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8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6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0FB0A8D-B2D7-47FC-AEA4-3FFFB728F02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9A0C33-3D2F-487C-B584-5DCC874188C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1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76B6D-DCE2-4BBA-8E17-D757C5CCE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Окружающий мир</a:t>
            </a:r>
          </a:p>
        </p:txBody>
      </p:sp>
    </p:spTree>
    <p:extLst>
      <p:ext uri="{BB962C8B-B14F-4D97-AF65-F5344CB8AC3E}">
        <p14:creationId xmlns:p14="http://schemas.microsoft.com/office/powerpoint/2010/main" val="8188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65AD1-174B-41C3-88AC-99733612F26E}"/>
              </a:ext>
            </a:extLst>
          </p:cNvPr>
          <p:cNvSpPr txBox="1"/>
          <p:nvPr/>
        </p:nvSpPr>
        <p:spPr>
          <a:xfrm>
            <a:off x="512182" y="1389839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Фернан Магеллан</a:t>
            </a:r>
          </a:p>
        </p:txBody>
      </p:sp>
      <p:pic>
        <p:nvPicPr>
          <p:cNvPr id="5" name="Объект 4" descr="Изображение выглядит как собака, текст, носит, черный&#10;&#10;Описание создано автоматически">
            <a:extLst>
              <a:ext uri="{FF2B5EF4-FFF2-40B4-BE49-F238E27FC236}">
                <a16:creationId xmlns:a16="http://schemas.microsoft.com/office/drawing/2014/main" id="{649E32B6-9DDF-4D0B-A881-8E46218E0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r="1" b="22598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546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человек, книга, сидит, текст&#10;&#10;Описание создано автоматически">
            <a:extLst>
              <a:ext uri="{FF2B5EF4-FFF2-40B4-BE49-F238E27FC236}">
                <a16:creationId xmlns:a16="http://schemas.microsoft.com/office/drawing/2014/main" id="{A6BD8007-5D87-4685-97D0-77B5A64FA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247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D62CB-3777-4E16-B5AA-5A716CF22C97}"/>
              </a:ext>
            </a:extLst>
          </p:cNvPr>
          <p:cNvSpPr txBox="1"/>
          <p:nvPr/>
        </p:nvSpPr>
        <p:spPr>
          <a:xfrm>
            <a:off x="8075254" y="1236428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Америго Веспуччи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86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нешний, вода, лодка, небо&#10;&#10;Описание создано автоматически">
            <a:extLst>
              <a:ext uri="{FF2B5EF4-FFF2-40B4-BE49-F238E27FC236}">
                <a16:creationId xmlns:a16="http://schemas.microsoft.com/office/drawing/2014/main" id="{FFF173EA-3CDC-4B9F-BB74-66394E480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" y="148856"/>
            <a:ext cx="5784341" cy="3618427"/>
          </a:xfrm>
        </p:spPr>
      </p:pic>
      <p:pic>
        <p:nvPicPr>
          <p:cNvPr id="7" name="Рисунок 6" descr="Изображение выглядит как лошадиные, вагон, нарисованный, тянет&#10;&#10;Описание создано автоматически">
            <a:extLst>
              <a:ext uri="{FF2B5EF4-FFF2-40B4-BE49-F238E27FC236}">
                <a16:creationId xmlns:a16="http://schemas.microsoft.com/office/drawing/2014/main" id="{1E13D17F-7770-4FE5-82CF-6644FA5B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89" y="2987749"/>
            <a:ext cx="6220098" cy="3240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8606AC-0DE3-4624-A056-E9B07C6EFF82}"/>
              </a:ext>
            </a:extLst>
          </p:cNvPr>
          <p:cNvSpPr txBox="1"/>
          <p:nvPr/>
        </p:nvSpPr>
        <p:spPr>
          <a:xfrm>
            <a:off x="882502" y="3776754"/>
            <a:ext cx="349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Dotum" panose="020B0600000101010101" pitchFamily="34" charset="-127"/>
                <a:ea typeface="Dotum" panose="020B0600000101010101" pitchFamily="34" charset="-127"/>
              </a:rPr>
              <a:t>Пароход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D79C3-A63F-45E6-94DA-27C8D670580E}"/>
              </a:ext>
            </a:extLst>
          </p:cNvPr>
          <p:cNvSpPr txBox="1"/>
          <p:nvPr/>
        </p:nvSpPr>
        <p:spPr>
          <a:xfrm>
            <a:off x="7400260" y="1977656"/>
            <a:ext cx="376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Dotum" panose="020B0600000101010101" pitchFamily="34" charset="-127"/>
                <a:ea typeface="Dotum" panose="020B0600000101010101" pitchFamily="34" charset="-127"/>
              </a:rPr>
              <a:t>Паровоз</a:t>
            </a:r>
          </a:p>
        </p:txBody>
      </p:sp>
    </p:spTree>
    <p:extLst>
      <p:ext uri="{BB962C8B-B14F-4D97-AF65-F5344CB8AC3E}">
        <p14:creationId xmlns:p14="http://schemas.microsoft.com/office/powerpoint/2010/main" val="19632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земля, пол, внутренний, сидит&#10;&#10;Описание создано автоматически">
            <a:extLst>
              <a:ext uri="{FF2B5EF4-FFF2-40B4-BE49-F238E27FC236}">
                <a16:creationId xmlns:a16="http://schemas.microsoft.com/office/drawing/2014/main" id="{252AEF17-A03A-4F90-A20F-314BCA83F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7" y="58478"/>
            <a:ext cx="3566347" cy="47551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07E560-A6C4-4DBD-8A09-BFD1B2F4AEDF}"/>
              </a:ext>
            </a:extLst>
          </p:cNvPr>
          <p:cNvSpPr txBox="1"/>
          <p:nvPr/>
        </p:nvSpPr>
        <p:spPr>
          <a:xfrm>
            <a:off x="237027" y="4803427"/>
            <a:ext cx="356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Dotum" panose="020B0600000101010101" pitchFamily="34" charset="-127"/>
                <a:ea typeface="Dotum" panose="020B0600000101010101" pitchFamily="34" charset="-127"/>
              </a:rPr>
              <a:t>Фотоаппарат</a:t>
            </a:r>
          </a:p>
        </p:txBody>
      </p:sp>
      <p:pic>
        <p:nvPicPr>
          <p:cNvPr id="8" name="Рисунок 7" descr="Изображение выглядит как вагон, лошадиные, нарисованный, внешний&#10;&#10;Описание создано автоматически">
            <a:extLst>
              <a:ext uri="{FF2B5EF4-FFF2-40B4-BE49-F238E27FC236}">
                <a16:creationId xmlns:a16="http://schemas.microsoft.com/office/drawing/2014/main" id="{2FFF1FFF-A6A2-4E3F-8625-85B325467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85" y="191000"/>
            <a:ext cx="6299938" cy="4740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8E7E33-0B6E-48DA-A4E5-3D6CE4235EAA}"/>
              </a:ext>
            </a:extLst>
          </p:cNvPr>
          <p:cNvSpPr txBox="1"/>
          <p:nvPr/>
        </p:nvSpPr>
        <p:spPr>
          <a:xfrm>
            <a:off x="7460973" y="4836071"/>
            <a:ext cx="39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Dotum" panose="020B0600000101010101" pitchFamily="34" charset="-127"/>
                <a:ea typeface="Dotum" panose="020B0600000101010101" pitchFamily="34" charset="-127"/>
              </a:rPr>
              <a:t>Автомобиль</a:t>
            </a:r>
          </a:p>
        </p:txBody>
      </p:sp>
    </p:spTree>
    <p:extLst>
      <p:ext uri="{BB962C8B-B14F-4D97-AF65-F5344CB8AC3E}">
        <p14:creationId xmlns:p14="http://schemas.microsoft.com/office/powerpoint/2010/main" val="278318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тена, внутренний, стол, деревянный&#10;&#10;Описание создано автоматически">
            <a:extLst>
              <a:ext uri="{FF2B5EF4-FFF2-40B4-BE49-F238E27FC236}">
                <a16:creationId xmlns:a16="http://schemas.microsoft.com/office/drawing/2014/main" id="{58F05450-53A1-4920-8952-AA8ED0066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8" y="1410700"/>
            <a:ext cx="5800322" cy="3262681"/>
          </a:xfrm>
        </p:spPr>
      </p:pic>
      <p:pic>
        <p:nvPicPr>
          <p:cNvPr id="7" name="Рисунок 6" descr="Изображение выглядит как здание, фотография, черный, белый&#10;&#10;Описание создано автоматически">
            <a:extLst>
              <a:ext uri="{FF2B5EF4-FFF2-40B4-BE49-F238E27FC236}">
                <a16:creationId xmlns:a16="http://schemas.microsoft.com/office/drawing/2014/main" id="{F4A33C1F-5D01-4988-B0A0-1DDBB0ED4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77" y="1040963"/>
            <a:ext cx="5403755" cy="4002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47474-F283-4940-98A7-83DD8C52424A}"/>
              </a:ext>
            </a:extLst>
          </p:cNvPr>
          <p:cNvSpPr txBox="1"/>
          <p:nvPr/>
        </p:nvSpPr>
        <p:spPr>
          <a:xfrm>
            <a:off x="1859434" y="4719953"/>
            <a:ext cx="314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Dotum" panose="020B0600000101010101" pitchFamily="34" charset="-127"/>
                <a:ea typeface="Dotum" panose="020B0600000101010101" pitchFamily="34" charset="-127"/>
              </a:rPr>
              <a:t>Телеграф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C4712-4120-4159-817F-9FDB473FFAEA}"/>
              </a:ext>
            </a:extLst>
          </p:cNvPr>
          <p:cNvSpPr txBox="1"/>
          <p:nvPr/>
        </p:nvSpPr>
        <p:spPr>
          <a:xfrm>
            <a:off x="8326494" y="5043118"/>
            <a:ext cx="230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Dotum" panose="020B0600000101010101" pitchFamily="34" charset="-127"/>
                <a:ea typeface="Dotum" panose="020B0600000101010101" pitchFamily="34" charset="-127"/>
              </a:rPr>
              <a:t>Метро</a:t>
            </a:r>
          </a:p>
        </p:txBody>
      </p:sp>
    </p:spTree>
    <p:extLst>
      <p:ext uri="{BB962C8B-B14F-4D97-AF65-F5344CB8AC3E}">
        <p14:creationId xmlns:p14="http://schemas.microsoft.com/office/powerpoint/2010/main" val="93834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65D2C5-C5DC-40E7-9892-252E44F81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297" y="1965004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Фернан Магеллан - совершил путешествие вокруг света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Христофор Колумб - открыл Америку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Фаддей Беллинсгаузен и Михаил Лазарев - открыли Антарктиду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Даниэль Дефо  - написал роман «Робинзон Крузо»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 - написал картину «Мона Лиза»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EE317E-7363-4F43-88E2-A4D45078F1A2}"/>
              </a:ext>
            </a:extLst>
          </p:cNvPr>
          <p:cNvSpPr txBox="1"/>
          <p:nvPr/>
        </p:nvSpPr>
        <p:spPr>
          <a:xfrm>
            <a:off x="4850295" y="1033670"/>
            <a:ext cx="4744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1 группа</a:t>
            </a:r>
          </a:p>
        </p:txBody>
      </p:sp>
    </p:spTree>
    <p:extLst>
      <p:ext uri="{BB962C8B-B14F-4D97-AF65-F5344CB8AC3E}">
        <p14:creationId xmlns:p14="http://schemas.microsoft.com/office/powerpoint/2010/main" val="145624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9199F-4FE2-4B37-949C-AE6852E4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Новое время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3CDAE-8C9A-4671-9B35-961D0AA99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пароход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освещение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30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C84F4C-C928-4405-BC6D-0F6894EF7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Книгопечатание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буддизм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рыцари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14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70B5E-DB1B-4C1B-80C1-CAD720A7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666" y="197824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На этом уроке я узнал…</a:t>
            </a:r>
          </a:p>
        </p:txBody>
      </p:sp>
    </p:spTree>
    <p:extLst>
      <p:ext uri="{BB962C8B-B14F-4D97-AF65-F5344CB8AC3E}">
        <p14:creationId xmlns:p14="http://schemas.microsoft.com/office/powerpoint/2010/main" val="188664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B4099-62B7-4342-9A49-C9355148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79198"/>
            <a:ext cx="10058400" cy="1450757"/>
          </a:xfrm>
        </p:spPr>
        <p:txBody>
          <a:bodyPr>
            <a:noAutofit/>
          </a:bodyPr>
          <a:lstStyle/>
          <a:p>
            <a:r>
              <a:rPr lang="ru-RU" sz="6600" dirty="0"/>
              <a:t>На этом уроке мне было трудно…</a:t>
            </a:r>
          </a:p>
        </p:txBody>
      </p:sp>
    </p:spTree>
    <p:extLst>
      <p:ext uri="{BB962C8B-B14F-4D97-AF65-F5344CB8AC3E}">
        <p14:creationId xmlns:p14="http://schemas.microsoft.com/office/powerpoint/2010/main" val="312331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989FB-E57A-4D19-8DDD-ED8E8FFD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Новое время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035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9886D-C323-43F0-9BD4-36964A54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329" y="2083505"/>
            <a:ext cx="7262088" cy="1450757"/>
          </a:xfrm>
        </p:spPr>
        <p:txBody>
          <a:bodyPr>
            <a:noAutofit/>
          </a:bodyPr>
          <a:lstStyle/>
          <a:p>
            <a:r>
              <a:rPr lang="ru-RU" sz="6600" dirty="0"/>
              <a:t>На уроке мне не понравилось…</a:t>
            </a:r>
          </a:p>
        </p:txBody>
      </p:sp>
    </p:spTree>
    <p:extLst>
      <p:ext uri="{BB962C8B-B14F-4D97-AF65-F5344CB8AC3E}">
        <p14:creationId xmlns:p14="http://schemas.microsoft.com/office/powerpoint/2010/main" val="39745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8A7C3-591A-4941-87DD-FD24DEAC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11" y="1978243"/>
            <a:ext cx="5920208" cy="1450757"/>
          </a:xfrm>
        </p:spPr>
        <p:txBody>
          <a:bodyPr>
            <a:noAutofit/>
          </a:bodyPr>
          <a:lstStyle/>
          <a:p>
            <a:r>
              <a:rPr lang="ru-RU" sz="6600" dirty="0"/>
              <a:t>На уроке мне понравилось…</a:t>
            </a:r>
          </a:p>
        </p:txBody>
      </p:sp>
    </p:spTree>
    <p:extLst>
      <p:ext uri="{BB962C8B-B14F-4D97-AF65-F5344CB8AC3E}">
        <p14:creationId xmlns:p14="http://schemas.microsoft.com/office/powerpoint/2010/main" val="146171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0368E-BB3D-4F26-BDB0-F19D7CED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Лента времени</a:t>
            </a:r>
          </a:p>
        </p:txBody>
      </p:sp>
      <p:pic>
        <p:nvPicPr>
          <p:cNvPr id="5" name="Объект 4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id="{9DF6ABF5-CB1A-4074-87ED-C0BDF2AED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1" y="2081916"/>
            <a:ext cx="11763957" cy="3921319"/>
          </a:xfrm>
        </p:spPr>
      </p:pic>
    </p:spTree>
    <p:extLst>
      <p:ext uri="{BB962C8B-B14F-4D97-AF65-F5344CB8AC3E}">
        <p14:creationId xmlns:p14="http://schemas.microsoft.com/office/powerpoint/2010/main" val="126178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AAA38-0CDC-4CE6-9144-419CCB2EA0B4}"/>
              </a:ext>
            </a:extLst>
          </p:cNvPr>
          <p:cNvSpPr txBox="1"/>
          <p:nvPr/>
        </p:nvSpPr>
        <p:spPr>
          <a:xfrm>
            <a:off x="499731" y="640080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Леонардо да Винчи</a:t>
            </a:r>
          </a:p>
        </p:txBody>
      </p:sp>
      <p:pic>
        <p:nvPicPr>
          <p:cNvPr id="9" name="Объект 8" descr="Изображение выглядит как одежда, человек, шляпа, здание&#10;&#10;Описание создано автоматически">
            <a:extLst>
              <a:ext uri="{FF2B5EF4-FFF2-40B4-BE49-F238E27FC236}">
                <a16:creationId xmlns:a16="http://schemas.microsoft.com/office/drawing/2014/main" id="{1D0BCAA0-8471-466C-947A-EBCD72CDB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10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79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 descr="Изображение выглядит как человек, гора, женщина, одежда&#10;&#10;Описание создано автоматически">
            <a:extLst>
              <a:ext uri="{FF2B5EF4-FFF2-40B4-BE49-F238E27FC236}">
                <a16:creationId xmlns:a16="http://schemas.microsoft.com/office/drawing/2014/main" id="{5BA6A2A6-5888-4113-8B5B-D1703657C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r="10679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C359F3-25B2-4E2B-8713-5583EAF4C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0D200-8B74-4F8A-BEC1-C1C94BCC77B4}"/>
              </a:ext>
            </a:extLst>
          </p:cNvPr>
          <p:cNvSpPr txBox="1"/>
          <p:nvPr/>
        </p:nvSpPr>
        <p:spPr>
          <a:xfrm>
            <a:off x="5124206" y="2020916"/>
            <a:ext cx="6339840" cy="1666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Мона Лиза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6EB53-A064-438C-B0CD-AC150363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353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к, одежда, стена, женщина&#10;&#10;Описание создано автоматически">
            <a:extLst>
              <a:ext uri="{FF2B5EF4-FFF2-40B4-BE49-F238E27FC236}">
                <a16:creationId xmlns:a16="http://schemas.microsoft.com/office/drawing/2014/main" id="{B93F120E-93C0-496D-990B-7BED94EFC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9" y="81258"/>
            <a:ext cx="3496480" cy="2913733"/>
          </a:xfrm>
        </p:spPr>
      </p:pic>
      <p:pic>
        <p:nvPicPr>
          <p:cNvPr id="7" name="Рисунок 6" descr="Изображение выглядит как человек, одежда, внутренний, стена&#10;&#10;Описание создано автоматически">
            <a:extLst>
              <a:ext uri="{FF2B5EF4-FFF2-40B4-BE49-F238E27FC236}">
                <a16:creationId xmlns:a16="http://schemas.microsoft.com/office/drawing/2014/main" id="{422D6096-1420-4454-98A2-07683C3AE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29" y="2608406"/>
            <a:ext cx="3904090" cy="3253408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жчина, галстук, человек, носит&#10;&#10;Описание создано автоматически">
            <a:extLst>
              <a:ext uri="{FF2B5EF4-FFF2-40B4-BE49-F238E27FC236}">
                <a16:creationId xmlns:a16="http://schemas.microsoft.com/office/drawing/2014/main" id="{5799BDA6-D7AA-45A4-9518-8C1232D63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94" y="81258"/>
            <a:ext cx="3695317" cy="4803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1B1EFD-06CC-4ADF-ACD7-2C2F353EF3CD}"/>
              </a:ext>
            </a:extLst>
          </p:cNvPr>
          <p:cNvSpPr txBox="1"/>
          <p:nvPr/>
        </p:nvSpPr>
        <p:spPr>
          <a:xfrm>
            <a:off x="426521" y="2852341"/>
            <a:ext cx="2923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Dotum" panose="020B0600000101010101" pitchFamily="34" charset="-127"/>
                <a:ea typeface="Dotum" panose="020B0600000101010101" pitchFamily="34" charset="-127"/>
              </a:rPr>
              <a:t>Даниэль Дефо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6E4549-F20D-4179-A30C-30EF66E99128}"/>
              </a:ext>
            </a:extLst>
          </p:cNvPr>
          <p:cNvSpPr txBox="1"/>
          <p:nvPr/>
        </p:nvSpPr>
        <p:spPr>
          <a:xfrm>
            <a:off x="4656879" y="1036664"/>
            <a:ext cx="2679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Dotum" panose="020B0600000101010101" pitchFamily="34" charset="-127"/>
                <a:ea typeface="Dotum" panose="020B0600000101010101" pitchFamily="34" charset="-127"/>
              </a:rPr>
              <a:t>Рафаэль Санти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DCFDA1-47FF-4739-B078-512C3EDFD080}"/>
              </a:ext>
            </a:extLst>
          </p:cNvPr>
          <p:cNvSpPr txBox="1"/>
          <p:nvPr/>
        </p:nvSpPr>
        <p:spPr>
          <a:xfrm>
            <a:off x="8844423" y="4678739"/>
            <a:ext cx="2881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Dotum" panose="020B0600000101010101" pitchFamily="34" charset="-127"/>
                <a:ea typeface="Dotum" panose="020B0600000101010101" pitchFamily="34" charset="-127"/>
              </a:rPr>
              <a:t>Жюль Верн</a:t>
            </a:r>
          </a:p>
        </p:txBody>
      </p:sp>
    </p:spTree>
    <p:extLst>
      <p:ext uri="{BB962C8B-B14F-4D97-AF65-F5344CB8AC3E}">
        <p14:creationId xmlns:p14="http://schemas.microsoft.com/office/powerpoint/2010/main" val="230101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5769C-3714-43D4-BB0D-8315CAA7A7A7}"/>
              </a:ext>
            </a:extLst>
          </p:cNvPr>
          <p:cNvSpPr txBox="1"/>
          <p:nvPr/>
        </p:nvSpPr>
        <p:spPr>
          <a:xfrm>
            <a:off x="462760" y="1416082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Христофор Колумб</a:t>
            </a:r>
          </a:p>
        </p:txBody>
      </p:sp>
      <p:pic>
        <p:nvPicPr>
          <p:cNvPr id="5" name="Объект 4" descr="Изображение выглядит как здание, старый, одежда, человек&#10;&#10;Описание создано автоматически">
            <a:extLst>
              <a:ext uri="{FF2B5EF4-FFF2-40B4-BE49-F238E27FC236}">
                <a16:creationId xmlns:a16="http://schemas.microsoft.com/office/drawing/2014/main" id="{E8EED44E-F99F-42E7-8342-76B2E18F2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r="17088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359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Объект 4" descr="Изображение выглядит как трава, внешний, человек, группа&#10;&#10;Описание создано автоматически">
            <a:extLst>
              <a:ext uri="{FF2B5EF4-FFF2-40B4-BE49-F238E27FC236}">
                <a16:creationId xmlns:a16="http://schemas.microsoft.com/office/drawing/2014/main" id="{09E02C39-56CB-47B4-BF2C-78C42B013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b="769"/>
          <a:stretch/>
        </p:blipFill>
        <p:spPr>
          <a:xfrm>
            <a:off x="20" y="10"/>
            <a:ext cx="12191980" cy="6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6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карта&#10;&#10;Описание создано автоматически">
            <a:extLst>
              <a:ext uri="{FF2B5EF4-FFF2-40B4-BE49-F238E27FC236}">
                <a16:creationId xmlns:a16="http://schemas.microsoft.com/office/drawing/2014/main" id="{476B75B6-0755-42A4-8A09-92E716110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6"/>
          <a:stretch/>
        </p:blipFill>
        <p:spPr>
          <a:xfrm>
            <a:off x="722847" y="0"/>
            <a:ext cx="10746306" cy="6337740"/>
          </a:xfrm>
        </p:spPr>
      </p:pic>
    </p:spTree>
    <p:extLst>
      <p:ext uri="{BB962C8B-B14F-4D97-AF65-F5344CB8AC3E}">
        <p14:creationId xmlns:p14="http://schemas.microsoft.com/office/powerpoint/2010/main" val="384886836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107</Words>
  <Application>Microsoft Office PowerPoint</Application>
  <PresentationFormat>Широкоэкранный</PresentationFormat>
  <Paragraphs>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Dotum</vt:lpstr>
      <vt:lpstr>Arial</vt:lpstr>
      <vt:lpstr>Arial Black</vt:lpstr>
      <vt:lpstr>Calibri</vt:lpstr>
      <vt:lpstr>Calibri Light</vt:lpstr>
      <vt:lpstr>Times New Roman</vt:lpstr>
      <vt:lpstr>Ретро</vt:lpstr>
      <vt:lpstr>Окружающий мир</vt:lpstr>
      <vt:lpstr>Новое время</vt:lpstr>
      <vt:lpstr>Лента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время</vt:lpstr>
      <vt:lpstr>Презентация PowerPoint</vt:lpstr>
      <vt:lpstr>На этом уроке я узнал…</vt:lpstr>
      <vt:lpstr>На этом уроке мне было трудно…</vt:lpstr>
      <vt:lpstr>На уроке мне не понравилось…</vt:lpstr>
      <vt:lpstr>На уроке мне понравилось…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Мурадымова Полина Евгеньевна</dc:creator>
  <cp:lastModifiedBy>Мурадымова Полина Евгеньевна</cp:lastModifiedBy>
  <cp:revision>6</cp:revision>
  <dcterms:created xsi:type="dcterms:W3CDTF">2019-02-04T17:00:06Z</dcterms:created>
  <dcterms:modified xsi:type="dcterms:W3CDTF">2019-02-04T18:00:13Z</dcterms:modified>
</cp:coreProperties>
</file>