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71" r:id="rId3"/>
    <p:sldId id="256" r:id="rId4"/>
    <p:sldId id="257" r:id="rId5"/>
    <p:sldId id="264" r:id="rId6"/>
    <p:sldId id="258" r:id="rId7"/>
    <p:sldId id="259" r:id="rId8"/>
    <p:sldId id="260" r:id="rId9"/>
    <p:sldId id="261" r:id="rId10"/>
    <p:sldId id="262" r:id="rId11"/>
    <p:sldId id="265" r:id="rId12"/>
    <p:sldId id="263" r:id="rId13"/>
    <p:sldId id="266" r:id="rId14"/>
    <p:sldId id="267" r:id="rId15"/>
    <p:sldId id="268" r:id="rId16"/>
    <p:sldId id="272" r:id="rId17"/>
    <p:sldId id="270" r:id="rId18"/>
    <p:sldId id="274" r:id="rId19"/>
    <p:sldId id="273" r:id="rId20"/>
    <p:sldId id="275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71" d="100"/>
          <a:sy n="71" d="100"/>
        </p:scale>
        <p:origin x="84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1232F5F-ADEE-4E83-BE40-9382942AE49C}" type="datetimeFigureOut">
              <a:rPr lang="ru-RU" smtClean="0"/>
              <a:t>16.12.2018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3355224-CF6C-4A2F-9CB9-ECE06DF6453C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5642253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2F5F-ADEE-4E83-BE40-9382942AE49C}" type="datetimeFigureOut">
              <a:rPr lang="ru-RU" smtClean="0"/>
              <a:t>16.12.2018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55224-CF6C-4A2F-9CB9-ECE06DF645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786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2F5F-ADEE-4E83-BE40-9382942AE49C}" type="datetimeFigureOut">
              <a:rPr lang="ru-RU" smtClean="0"/>
              <a:t>16.12.2018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55224-CF6C-4A2F-9CB9-ECE06DF645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2839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2F5F-ADEE-4E83-BE40-9382942AE49C}" type="datetimeFigureOut">
              <a:rPr lang="ru-RU" smtClean="0"/>
              <a:t>16.12.2018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55224-CF6C-4A2F-9CB9-ECE06DF645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0061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1232F5F-ADEE-4E83-BE40-9382942AE49C}" type="datetimeFigureOut">
              <a:rPr lang="ru-RU" smtClean="0"/>
              <a:t>16.12.2018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3355224-CF6C-4A2F-9CB9-ECE06DF6453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4723200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2F5F-ADEE-4E83-BE40-9382942AE49C}" type="datetimeFigureOut">
              <a:rPr lang="ru-RU" smtClean="0"/>
              <a:t>16.12.2018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55224-CF6C-4A2F-9CB9-ECE06DF645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6962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2F5F-ADEE-4E83-BE40-9382942AE49C}" type="datetimeFigureOut">
              <a:rPr lang="ru-RU" smtClean="0"/>
              <a:t>16.12.2018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55224-CF6C-4A2F-9CB9-ECE06DF645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3190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2F5F-ADEE-4E83-BE40-9382942AE49C}" type="datetimeFigureOut">
              <a:rPr lang="ru-RU" smtClean="0"/>
              <a:t>16.12.2018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55224-CF6C-4A2F-9CB9-ECE06DF645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331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2F5F-ADEE-4E83-BE40-9382942AE49C}" type="datetimeFigureOut">
              <a:rPr lang="ru-RU" smtClean="0"/>
              <a:t>16.12.2018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55224-CF6C-4A2F-9CB9-ECE06DF645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9600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1232F5F-ADEE-4E83-BE40-9382942AE49C}" type="datetimeFigureOut">
              <a:rPr lang="ru-RU" smtClean="0"/>
              <a:t>16.12.2018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3355224-CF6C-4A2F-9CB9-ECE06DF6453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47220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1232F5F-ADEE-4E83-BE40-9382942AE49C}" type="datetimeFigureOut">
              <a:rPr lang="ru-RU" smtClean="0"/>
              <a:t>16.12.2018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3355224-CF6C-4A2F-9CB9-ECE06DF6453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59301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91232F5F-ADEE-4E83-BE40-9382942AE49C}" type="datetimeFigureOut">
              <a:rPr lang="ru-RU" smtClean="0"/>
              <a:t>16.12.2018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83355224-CF6C-4A2F-9CB9-ECE06DF6453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32131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>
            <a:extLst>
              <a:ext uri="{FF2B5EF4-FFF2-40B4-BE49-F238E27FC236}">
                <a16:creationId xmlns:a16="http://schemas.microsoft.com/office/drawing/2014/main" id="{449BC34D-9C23-4D6D-8213-1F471AF85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37" name="Freeform 6">
              <a:extLst>
                <a:ext uri="{FF2B5EF4-FFF2-40B4-BE49-F238E27FC236}">
                  <a16:creationId xmlns:a16="http://schemas.microsoft.com/office/drawing/2014/main" id="{FA0F5D6C-5025-4D7E-82DD-C2C6FDA1E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38" name="Freeform 6">
              <a:extLst>
                <a:ext uri="{FF2B5EF4-FFF2-40B4-BE49-F238E27FC236}">
                  <a16:creationId xmlns:a16="http://schemas.microsoft.com/office/drawing/2014/main" id="{E2AF2C17-4AB4-4402-B84B-129EF95D1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1F9A0C1C-8ABC-401B-8FE9-AC9327C4C5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02F089-F807-448F-823E-0AFC098D318A}"/>
              </a:ext>
            </a:extLst>
          </p:cNvPr>
          <p:cNvSpPr txBox="1"/>
          <p:nvPr/>
        </p:nvSpPr>
        <p:spPr>
          <a:xfrm>
            <a:off x="8154186" y="634028"/>
            <a:ext cx="3355942" cy="37328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 defTabSz="914400">
              <a:lnSpc>
                <a:spcPct val="89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100" b="1" cap="all">
                <a:solidFill>
                  <a:schemeClr val="tx2"/>
                </a:solidFill>
                <a:latin typeface="+mj-lt"/>
                <a:ea typeface="+mj-ea"/>
                <a:cs typeface="+mj-cs"/>
              </a:rPr>
              <a:t>Режим</a:t>
            </a:r>
            <a:r>
              <a:rPr lang="en-US" sz="41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100" b="1" cap="all">
                <a:solidFill>
                  <a:schemeClr val="tx2"/>
                </a:solidFill>
                <a:latin typeface="+mj-lt"/>
                <a:ea typeface="+mj-ea"/>
                <a:cs typeface="+mj-cs"/>
              </a:rPr>
              <a:t>дня</a:t>
            </a:r>
            <a:r>
              <a:rPr lang="en-US" sz="41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в </a:t>
            </a:r>
            <a:r>
              <a:rPr lang="en-US" sz="4100" b="1" cap="all">
                <a:solidFill>
                  <a:schemeClr val="tx2"/>
                </a:solidFill>
                <a:latin typeface="+mj-lt"/>
                <a:ea typeface="+mj-ea"/>
                <a:cs typeface="+mj-cs"/>
              </a:rPr>
              <a:t>жизни</a:t>
            </a:r>
            <a:r>
              <a:rPr lang="en-US" sz="41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100" b="1" cap="all">
                <a:solidFill>
                  <a:schemeClr val="tx2"/>
                </a:solidFill>
                <a:latin typeface="+mj-lt"/>
                <a:ea typeface="+mj-ea"/>
                <a:cs typeface="+mj-cs"/>
              </a:rPr>
              <a:t>младшего</a:t>
            </a:r>
            <a:r>
              <a:rPr lang="en-US" sz="41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100" b="1" cap="all">
                <a:solidFill>
                  <a:schemeClr val="tx2"/>
                </a:solidFill>
                <a:latin typeface="+mj-lt"/>
                <a:ea typeface="+mj-ea"/>
                <a:cs typeface="+mj-cs"/>
              </a:rPr>
              <a:t>школьника</a:t>
            </a:r>
            <a:endParaRPr lang="en-US" sz="4100" b="1" cap="all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2" name="Freeform 6">
            <a:extLst>
              <a:ext uri="{FF2B5EF4-FFF2-40B4-BE49-F238E27FC236}">
                <a16:creationId xmlns:a16="http://schemas.microsoft.com/office/drawing/2014/main" id="{BA5783C3-2F96-40A7-A24F-30CB07AA3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649163" y="634028"/>
            <a:ext cx="3275668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44" name="Freeform 6">
            <a:extLst>
              <a:ext uri="{FF2B5EF4-FFF2-40B4-BE49-F238E27FC236}">
                <a16:creationId xmlns:a16="http://schemas.microsoft.com/office/drawing/2014/main" id="{A9D08DBA-0326-4C4E-ACFB-576F3ABDD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494670" y="2016617"/>
            <a:ext cx="3275013" cy="4408488"/>
          </a:xfrm>
          <a:custGeom>
            <a:avLst/>
            <a:gdLst/>
            <a:ahLst/>
            <a:cxnLst/>
            <a:rect l="l" t="t" r="r" b="b"/>
            <a:pathLst>
              <a:path w="10000" h="10000">
                <a:moveTo>
                  <a:pt x="8761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9126"/>
                </a:lnTo>
                <a:lnTo>
                  <a:pt x="8761" y="9127"/>
                </a:lnTo>
                <a:lnTo>
                  <a:pt x="8761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pic>
        <p:nvPicPr>
          <p:cNvPr id="13" name="Объект 12" descr="Изображение выглядит как часы, объект, внутренний&#10;&#10;Описание создано автоматически">
            <a:extLst>
              <a:ext uri="{FF2B5EF4-FFF2-40B4-BE49-F238E27FC236}">
                <a16:creationId xmlns:a16="http://schemas.microsoft.com/office/drawing/2014/main" id="{F464E055-3AFF-4491-A2C8-66BF17F255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9023" y="1936940"/>
            <a:ext cx="5659222" cy="3183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30793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A6EC888-B85F-410F-B430-06583E94B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85DA84-CB73-4E5E-9864-2460CE2805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D49185E-361A-421B-8F2D-11C7FFC686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4B85BAA-C37F-44B4-B427-B4F10EBB41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26240" y="-4668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DC4EE06-D7B4-4FAC-A561-38A1C3802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94325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018D83B-903C-4782-B1BB-A45164A71F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26240" y="6494325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785589A-A5AC-409A-B2A2-24D871B4C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867" y="158782"/>
            <a:ext cx="11870265" cy="65378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Объект 4" descr="Изображение выглядит как текст&#10;&#10;Описание создано автоматически">
            <a:extLst>
              <a:ext uri="{FF2B5EF4-FFF2-40B4-BE49-F238E27FC236}">
                <a16:creationId xmlns:a16="http://schemas.microsoft.com/office/drawing/2014/main" id="{D1CC55C3-845F-4902-BA8A-ED537621C1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218" y="480515"/>
            <a:ext cx="10811563" cy="5892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082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A6EC888-B85F-410F-B430-06583E94B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85DA84-CB73-4E5E-9864-2460CE2805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D49185E-361A-421B-8F2D-11C7FFC686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4B85BAA-C37F-44B4-B427-B4F10EBB41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26240" y="-4668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DC4EE06-D7B4-4FAC-A561-38A1C3802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94325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018D83B-903C-4782-B1BB-A45164A71F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26240" y="6494325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785589A-A5AC-409A-B2A2-24D871B4C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867" y="158782"/>
            <a:ext cx="11870265" cy="65378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Объект 4" descr="Изображение выглядит как снимок экрана&#10;&#10;Описание создано автоматически">
            <a:extLst>
              <a:ext uri="{FF2B5EF4-FFF2-40B4-BE49-F238E27FC236}">
                <a16:creationId xmlns:a16="http://schemas.microsoft.com/office/drawing/2014/main" id="{3A0B1B4C-FD4F-410C-B9FF-273EAC7E76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600" y="521732"/>
            <a:ext cx="11226799" cy="5809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1198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A6EC888-B85F-410F-B430-06583E94B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85DA84-CB73-4E5E-9864-2460CE2805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D49185E-361A-421B-8F2D-11C7FFC686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4B85BAA-C37F-44B4-B427-B4F10EBB41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26240" y="-4668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DC4EE06-D7B4-4FAC-A561-38A1C3802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94325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018D83B-903C-4782-B1BB-A45164A71F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26240" y="6494325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785589A-A5AC-409A-B2A2-24D871B4C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867" y="158782"/>
            <a:ext cx="11870265" cy="65378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Объект 4" descr="Изображение выглядит как снимок экрана&#10;&#10;Описание создано автоматически">
            <a:extLst>
              <a:ext uri="{FF2B5EF4-FFF2-40B4-BE49-F238E27FC236}">
                <a16:creationId xmlns:a16="http://schemas.microsoft.com/office/drawing/2014/main" id="{2B7AAAC4-96BD-4C20-9703-6DF5CB3CBFD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016" y="480515"/>
            <a:ext cx="10521967" cy="5892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2975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A6EC888-B85F-410F-B430-06583E94B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85DA84-CB73-4E5E-9864-2460CE2805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D49185E-361A-421B-8F2D-11C7FFC686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4B85BAA-C37F-44B4-B427-B4F10EBB41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26240" y="-4668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DC4EE06-D7B4-4FAC-A561-38A1C3802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94325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018D83B-903C-4782-B1BB-A45164A71F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26240" y="6494325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785589A-A5AC-409A-B2A2-24D871B4C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867" y="158782"/>
            <a:ext cx="11870265" cy="65378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Объект 4" descr="Изображение выглядит как снимок экрана&#10;&#10;Описание создано автоматически">
            <a:extLst>
              <a:ext uri="{FF2B5EF4-FFF2-40B4-BE49-F238E27FC236}">
                <a16:creationId xmlns:a16="http://schemas.microsoft.com/office/drawing/2014/main" id="{2A0BF3C7-C46F-4E62-A849-DF0D91B6CDF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230" y="480515"/>
            <a:ext cx="10115539" cy="5892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4982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A6EC888-B85F-410F-B430-06583E94B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85DA84-CB73-4E5E-9864-2460CE2805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D49185E-361A-421B-8F2D-11C7FFC686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4B85BAA-C37F-44B4-B427-B4F10EBB41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26240" y="-4668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DC4EE06-D7B4-4FAC-A561-38A1C3802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94325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018D83B-903C-4782-B1BB-A45164A71F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26240" y="6494325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785589A-A5AC-409A-B2A2-24D871B4C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867" y="158782"/>
            <a:ext cx="11870265" cy="65378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Объект 4" descr="Изображение выглядит как снимок экрана&#10;&#10;Описание создано автоматически">
            <a:extLst>
              <a:ext uri="{FF2B5EF4-FFF2-40B4-BE49-F238E27FC236}">
                <a16:creationId xmlns:a16="http://schemas.microsoft.com/office/drawing/2014/main" id="{9C53601E-C0A4-4035-930B-92186A39C8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600" y="1700546"/>
            <a:ext cx="11226799" cy="3452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69360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812C54-7AEF-4ABB-826E-221F51CB0F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164E3B-27B9-4F4A-B881-3BCC136B8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3863" y="94129"/>
            <a:ext cx="7705164" cy="1485900"/>
          </a:xfrm>
        </p:spPr>
        <p:txBody>
          <a:bodyPr>
            <a:normAutofit/>
          </a:bodyPr>
          <a:lstStyle/>
          <a:p>
            <a:r>
              <a:rPr lang="ru-RU" dirty="0"/>
              <a:t>Беседа с детьми</a:t>
            </a:r>
          </a:p>
        </p:txBody>
      </p:sp>
      <p:sp>
        <p:nvSpPr>
          <p:cNvPr id="13" name="Rectangle 9">
            <a:extLst>
              <a:ext uri="{FF2B5EF4-FFF2-40B4-BE49-F238E27FC236}">
                <a16:creationId xmlns:a16="http://schemas.microsoft.com/office/drawing/2014/main" id="{891F40E4-8A76-44CF-91EC-9073673526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6"/>
            <a:ext cx="304441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2171013-D973-4187-9CF2-EE098EEF81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581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Объект 2">
            <a:extLst>
              <a:ext uri="{FF2B5EF4-FFF2-40B4-BE49-F238E27FC236}">
                <a16:creationId xmlns:a16="http://schemas.microsoft.com/office/drawing/2014/main" id="{28FC04EF-35CE-4A97-B9FF-750F9E800D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3863" y="837079"/>
            <a:ext cx="7705164" cy="5926792"/>
          </a:xfrm>
        </p:spPr>
        <p:txBody>
          <a:bodyPr>
            <a:normAutofit lnSpcReduction="10000"/>
          </a:bodyPr>
          <a:lstStyle/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 сколько ты встаешь?</a:t>
            </a:r>
          </a:p>
          <a:p>
            <a:pPr marL="0" lvl="0" indent="0">
              <a:buNone/>
            </a:pP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Большинство детей не знают точно времени подъема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 сколько ты ложишься?</a:t>
            </a:r>
          </a:p>
          <a:p>
            <a:pPr marL="0" lvl="0" indent="0">
              <a:buNone/>
            </a:pP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Многие ответили, что примерно часов в 10-11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долго ты делаешь домашнее задание?</a:t>
            </a:r>
          </a:p>
          <a:p>
            <a:pPr marL="0" lvl="0" indent="0">
              <a:buNone/>
            </a:pP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Мнения разделились пополам. Одна половина долго, вторая не очень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Устаешь ли ты во время выполнения домашнего задания?</a:t>
            </a:r>
          </a:p>
          <a:p>
            <a:pPr marL="0" lvl="0" indent="0">
              <a:buNone/>
            </a:pP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дети устают во время выполнения домашнего задания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Много гуляешь?</a:t>
            </a:r>
          </a:p>
          <a:p>
            <a:pPr marL="0" lvl="0" indent="0">
              <a:buNone/>
            </a:pP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Большинство детей гуляет мало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Хотелось бы тебе больше свободного времени?</a:t>
            </a:r>
          </a:p>
          <a:p>
            <a:pPr marL="0" lvl="0" indent="0">
              <a:buNone/>
            </a:pP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Всем детям хочется больше свободного времени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Много ли играешь в телефон/смотришь телевизор?</a:t>
            </a:r>
          </a:p>
          <a:p>
            <a:pPr marL="0" lvl="0" indent="0">
              <a:buNone/>
            </a:pP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Большая часть класса много играет в телефон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62588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8C89EA62-F38E-4285-A105-C5E1BD3600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2CF6E46A-CCCD-4728-B011-E147B2362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2E2C684B-30C9-4689-A529-EBF1B8ADB2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ECB0E0D-AC1B-4E83-84EA-237BFA2063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6DCB3B1-E1A7-4510-831B-77C8EFF566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10132A3B-10CF-4EEB-BA1F-A63D2ED61D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014E52ED-3C51-46E6-BE4B-14FFAB2C3D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D1F9BD-CCB8-4E14-9C4A-7EEE7295D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8521" y="1480930"/>
            <a:ext cx="5751537" cy="384852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6600" cap="all" dirty="0" err="1"/>
              <a:t>Проблема</a:t>
            </a:r>
            <a:r>
              <a:rPr lang="en-US" sz="6600" cap="all" dirty="0"/>
              <a:t> </a:t>
            </a:r>
            <a:r>
              <a:rPr lang="en-US" sz="6600" cap="all" dirty="0" err="1"/>
              <a:t>ближе</a:t>
            </a:r>
            <a:r>
              <a:rPr lang="en-US" sz="6600" cap="all" dirty="0"/>
              <a:t>, </a:t>
            </a:r>
            <a:r>
              <a:rPr lang="en-US" sz="6600" cap="all" dirty="0" err="1"/>
              <a:t>чем</a:t>
            </a:r>
            <a:r>
              <a:rPr lang="en-US" sz="6600" cap="all" dirty="0"/>
              <a:t> </a:t>
            </a:r>
            <a:r>
              <a:rPr lang="en-US" sz="6600" cap="all" dirty="0" err="1"/>
              <a:t>вы</a:t>
            </a:r>
            <a:r>
              <a:rPr lang="en-US" sz="6600" cap="all" dirty="0"/>
              <a:t> </a:t>
            </a:r>
            <a:r>
              <a:rPr lang="en-US" sz="6600" cap="all" dirty="0" err="1"/>
              <a:t>думаете</a:t>
            </a:r>
            <a:endParaRPr lang="en-US" sz="6600" cap="all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116DDC6-8F07-46CC-8751-E5C9346B2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674964" y="2388358"/>
            <a:ext cx="0" cy="1856096"/>
          </a:xfrm>
          <a:prstGeom prst="line">
            <a:avLst/>
          </a:prstGeom>
          <a:ln w="25400" cap="sq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8575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6">
            <a:extLst>
              <a:ext uri="{FF2B5EF4-FFF2-40B4-BE49-F238E27FC236}">
                <a16:creationId xmlns:a16="http://schemas.microsoft.com/office/drawing/2014/main" id="{8C89EA62-F38E-4285-A105-C5E1BD3600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2CF6E46A-CCCD-4728-B011-E147B2362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2E2C684B-30C9-4689-A529-EBF1B8ADB2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 useBgFill="1">
        <p:nvSpPr>
          <p:cNvPr id="20" name="Rectangle 10">
            <a:extLst>
              <a:ext uri="{FF2B5EF4-FFF2-40B4-BE49-F238E27FC236}">
                <a16:creationId xmlns:a16="http://schemas.microsoft.com/office/drawing/2014/main" id="{9ECB0E0D-AC1B-4E83-84EA-237BFA2063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" name="Group 12">
            <a:extLst>
              <a:ext uri="{FF2B5EF4-FFF2-40B4-BE49-F238E27FC236}">
                <a16:creationId xmlns:a16="http://schemas.microsoft.com/office/drawing/2014/main" id="{D6DCB3B1-E1A7-4510-831B-77C8EFF566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10132A3B-10CF-4EEB-BA1F-A63D2ED61D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id="{014E52ED-3C51-46E6-BE4B-14FFAB2C3D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746C12-5D6E-4E26-B596-8F2575E6C5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8521" y="1480930"/>
            <a:ext cx="5751537" cy="384852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6600" cap="all"/>
              <a:t>Создание памятки режима дня</a:t>
            </a:r>
          </a:p>
        </p:txBody>
      </p:sp>
      <p:cxnSp>
        <p:nvCxnSpPr>
          <p:cNvPr id="23" name="Straight Connector 16">
            <a:extLst>
              <a:ext uri="{FF2B5EF4-FFF2-40B4-BE49-F238E27FC236}">
                <a16:creationId xmlns:a16="http://schemas.microsoft.com/office/drawing/2014/main" id="{6116DDC6-8F07-46CC-8751-E5C9346B2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674964" y="2388358"/>
            <a:ext cx="0" cy="1856096"/>
          </a:xfrm>
          <a:prstGeom prst="line">
            <a:avLst/>
          </a:prstGeom>
          <a:ln w="25400" cap="sq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88173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>
            <a:extLst>
              <a:ext uri="{FF2B5EF4-FFF2-40B4-BE49-F238E27FC236}">
                <a16:creationId xmlns:a16="http://schemas.microsoft.com/office/drawing/2014/main" id="{449BC34D-9C23-4D6D-8213-1F471AF85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37" name="Freeform 6">
              <a:extLst>
                <a:ext uri="{FF2B5EF4-FFF2-40B4-BE49-F238E27FC236}">
                  <a16:creationId xmlns:a16="http://schemas.microsoft.com/office/drawing/2014/main" id="{FA0F5D6C-5025-4D7E-82DD-C2C6FDA1E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38" name="Freeform 6">
              <a:extLst>
                <a:ext uri="{FF2B5EF4-FFF2-40B4-BE49-F238E27FC236}">
                  <a16:creationId xmlns:a16="http://schemas.microsoft.com/office/drawing/2014/main" id="{E2AF2C17-4AB4-4402-B84B-129EF95D1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1F9A0C1C-8ABC-401B-8FE9-AC9327C4C5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02F089-F807-448F-823E-0AFC098D318A}"/>
              </a:ext>
            </a:extLst>
          </p:cNvPr>
          <p:cNvSpPr txBox="1"/>
          <p:nvPr/>
        </p:nvSpPr>
        <p:spPr>
          <a:xfrm>
            <a:off x="8154186" y="634028"/>
            <a:ext cx="3355942" cy="37328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 defTabSz="914400">
              <a:lnSpc>
                <a:spcPct val="89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100" b="1" cap="all">
                <a:solidFill>
                  <a:schemeClr val="tx2"/>
                </a:solidFill>
                <a:latin typeface="+mj-lt"/>
                <a:ea typeface="+mj-ea"/>
                <a:cs typeface="+mj-cs"/>
              </a:rPr>
              <a:t>Режим</a:t>
            </a:r>
            <a:r>
              <a:rPr lang="en-US" sz="41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100" b="1" cap="all">
                <a:solidFill>
                  <a:schemeClr val="tx2"/>
                </a:solidFill>
                <a:latin typeface="+mj-lt"/>
                <a:ea typeface="+mj-ea"/>
                <a:cs typeface="+mj-cs"/>
              </a:rPr>
              <a:t>дня</a:t>
            </a:r>
            <a:r>
              <a:rPr lang="en-US" sz="41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в </a:t>
            </a:r>
            <a:r>
              <a:rPr lang="en-US" sz="4100" b="1" cap="all">
                <a:solidFill>
                  <a:schemeClr val="tx2"/>
                </a:solidFill>
                <a:latin typeface="+mj-lt"/>
                <a:ea typeface="+mj-ea"/>
                <a:cs typeface="+mj-cs"/>
              </a:rPr>
              <a:t>жизни</a:t>
            </a:r>
            <a:r>
              <a:rPr lang="en-US" sz="41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100" b="1" cap="all">
                <a:solidFill>
                  <a:schemeClr val="tx2"/>
                </a:solidFill>
                <a:latin typeface="+mj-lt"/>
                <a:ea typeface="+mj-ea"/>
                <a:cs typeface="+mj-cs"/>
              </a:rPr>
              <a:t>младшего</a:t>
            </a:r>
            <a:r>
              <a:rPr lang="en-US" sz="41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100" b="1" cap="all">
                <a:solidFill>
                  <a:schemeClr val="tx2"/>
                </a:solidFill>
                <a:latin typeface="+mj-lt"/>
                <a:ea typeface="+mj-ea"/>
                <a:cs typeface="+mj-cs"/>
              </a:rPr>
              <a:t>школьника</a:t>
            </a:r>
            <a:endParaRPr lang="en-US" sz="4100" b="1" cap="all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2" name="Freeform 6">
            <a:extLst>
              <a:ext uri="{FF2B5EF4-FFF2-40B4-BE49-F238E27FC236}">
                <a16:creationId xmlns:a16="http://schemas.microsoft.com/office/drawing/2014/main" id="{BA5783C3-2F96-40A7-A24F-30CB07AA3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649163" y="634028"/>
            <a:ext cx="3275668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44" name="Freeform 6">
            <a:extLst>
              <a:ext uri="{FF2B5EF4-FFF2-40B4-BE49-F238E27FC236}">
                <a16:creationId xmlns:a16="http://schemas.microsoft.com/office/drawing/2014/main" id="{A9D08DBA-0326-4C4E-ACFB-576F3ABDD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494670" y="2016617"/>
            <a:ext cx="3275013" cy="4408488"/>
          </a:xfrm>
          <a:custGeom>
            <a:avLst/>
            <a:gdLst/>
            <a:ahLst/>
            <a:cxnLst/>
            <a:rect l="l" t="t" r="r" b="b"/>
            <a:pathLst>
              <a:path w="10000" h="10000">
                <a:moveTo>
                  <a:pt x="8761" y="0"/>
                </a:moveTo>
                <a:lnTo>
                  <a:pt x="10000" y="0"/>
                </a:lnTo>
                <a:lnTo>
                  <a:pt x="10000" y="10000"/>
                </a:lnTo>
                <a:lnTo>
                  <a:pt x="0" y="10000"/>
                </a:lnTo>
                <a:lnTo>
                  <a:pt x="0" y="9126"/>
                </a:lnTo>
                <a:lnTo>
                  <a:pt x="8761" y="9127"/>
                </a:lnTo>
                <a:lnTo>
                  <a:pt x="8761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pic>
        <p:nvPicPr>
          <p:cNvPr id="13" name="Объект 12" descr="Изображение выглядит как часы, объект, внутренний&#10;&#10;Описание создано автоматически">
            <a:extLst>
              <a:ext uri="{FF2B5EF4-FFF2-40B4-BE49-F238E27FC236}">
                <a16:creationId xmlns:a16="http://schemas.microsoft.com/office/drawing/2014/main" id="{F464E055-3AFF-4491-A2C8-66BF17F255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9023" y="1936940"/>
            <a:ext cx="5659222" cy="3183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75668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8C89EA62-F38E-4285-A105-C5E1BD3600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2CF6E46A-CCCD-4728-B011-E147B2362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2E2C684B-30C9-4689-A529-EBF1B8ADB2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ECB0E0D-AC1B-4E83-84EA-237BFA2063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6DCB3B1-E1A7-4510-831B-77C8EFF566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10132A3B-10CF-4EEB-BA1F-A63D2ED61D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014E52ED-3C51-46E6-BE4B-14FFAB2C3D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1EB4F4-5E51-48B7-805D-4496D975B0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8521" y="1480930"/>
            <a:ext cx="5751537" cy="384852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6600" cap="all"/>
              <a:t>Подводя итоги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116DDC6-8F07-46CC-8751-E5C9346B2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674964" y="2388358"/>
            <a:ext cx="0" cy="1856096"/>
          </a:xfrm>
          <a:prstGeom prst="line">
            <a:avLst/>
          </a:prstGeom>
          <a:ln w="25400" cap="sq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79760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8C89EA62-F38E-4285-A105-C5E1BD3600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2CF6E46A-CCCD-4728-B011-E147B2362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2E2C684B-30C9-4689-A529-EBF1B8ADB2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ECB0E0D-AC1B-4E83-84EA-237BFA2063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6DCB3B1-E1A7-4510-831B-77C8EFF566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10132A3B-10CF-4EEB-BA1F-A63D2ED61D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014E52ED-3C51-46E6-BE4B-14FFAB2C3D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9C331B-E298-4D37-976E-E86EEBFBF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8521" y="1480930"/>
            <a:ext cx="5751537" cy="384852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5100" cap="all" dirty="0" err="1"/>
              <a:t>Проблемы</a:t>
            </a:r>
            <a:r>
              <a:rPr lang="en-US" sz="5100" cap="all" dirty="0"/>
              <a:t>, </a:t>
            </a:r>
            <a:r>
              <a:rPr lang="en-US" sz="5100" cap="all" dirty="0" err="1"/>
              <a:t>которые</a:t>
            </a:r>
            <a:r>
              <a:rPr lang="en-US" sz="5100" cap="all" dirty="0"/>
              <a:t> </a:t>
            </a:r>
            <a:r>
              <a:rPr lang="en-US" sz="5100" cap="all" dirty="0" err="1"/>
              <a:t>возникнут</a:t>
            </a:r>
            <a:r>
              <a:rPr lang="en-US" sz="5100" cap="all" dirty="0"/>
              <a:t> </a:t>
            </a:r>
            <a:r>
              <a:rPr lang="en-US" sz="5100" cap="all" dirty="0" err="1"/>
              <a:t>при</a:t>
            </a:r>
            <a:r>
              <a:rPr lang="en-US" sz="5100" cap="all" dirty="0"/>
              <a:t> </a:t>
            </a:r>
            <a:r>
              <a:rPr lang="en-US" sz="5100" cap="all" dirty="0" err="1"/>
              <a:t>несоблюдении</a:t>
            </a:r>
            <a:r>
              <a:rPr lang="en-US" sz="5100" cap="all" dirty="0"/>
              <a:t> </a:t>
            </a:r>
            <a:r>
              <a:rPr lang="en-US" sz="5100" cap="all" dirty="0" err="1"/>
              <a:t>режима</a:t>
            </a:r>
            <a:r>
              <a:rPr lang="en-US" sz="5100" cap="all" dirty="0"/>
              <a:t> </a:t>
            </a:r>
            <a:r>
              <a:rPr lang="en-US" sz="5100" cap="all" dirty="0" err="1"/>
              <a:t>дня</a:t>
            </a:r>
            <a:endParaRPr lang="en-US" sz="5100" cap="all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116DDC6-8F07-46CC-8751-E5C9346B2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674964" y="2388358"/>
            <a:ext cx="0" cy="1856096"/>
          </a:xfrm>
          <a:prstGeom prst="line">
            <a:avLst/>
          </a:prstGeom>
          <a:ln w="25400" cap="sq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9826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8C89EA62-F38E-4285-A105-C5E1BD3600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2CF6E46A-CCCD-4728-B011-E147B23629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2E2C684B-30C9-4689-A529-EBF1B8ADB2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ECB0E0D-AC1B-4E83-84EA-237BFA2063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6DCB3B1-E1A7-4510-831B-77C8EFF566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10132A3B-10CF-4EEB-BA1F-A63D2ED61D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014E52ED-3C51-46E6-BE4B-14FFAB2C3D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592A4A-0D0F-4A84-B2E7-B39E34B45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8521" y="1480930"/>
            <a:ext cx="5751537" cy="384852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6100" cap="all" dirty="0" err="1"/>
              <a:t>Спасибо</a:t>
            </a:r>
            <a:r>
              <a:rPr lang="en-US" sz="6100" cap="all" dirty="0"/>
              <a:t> </a:t>
            </a:r>
            <a:r>
              <a:rPr lang="en-US" sz="6100" cap="all" dirty="0" err="1"/>
              <a:t>за</a:t>
            </a:r>
            <a:r>
              <a:rPr lang="en-US" sz="6100" cap="all" dirty="0"/>
              <a:t> </a:t>
            </a:r>
            <a:r>
              <a:rPr lang="en-US" sz="6100" cap="all" dirty="0" err="1"/>
              <a:t>внимание</a:t>
            </a:r>
            <a:r>
              <a:rPr lang="en-US" sz="6100" cap="all" dirty="0"/>
              <a:t>!</a:t>
            </a:r>
            <a:br>
              <a:rPr lang="en-US" sz="6100" cap="all" dirty="0"/>
            </a:br>
            <a:r>
              <a:rPr lang="en-US" sz="6100" u="sng" cap="all" dirty="0" err="1"/>
              <a:t>Не</a:t>
            </a:r>
            <a:r>
              <a:rPr lang="en-US" sz="6100" u="sng" cap="all" dirty="0"/>
              <a:t> </a:t>
            </a:r>
            <a:r>
              <a:rPr lang="en-US" sz="6100" u="sng" cap="all" dirty="0" err="1"/>
              <a:t>забудьте</a:t>
            </a:r>
            <a:r>
              <a:rPr lang="en-US" sz="6100" u="sng" cap="all" dirty="0"/>
              <a:t> </a:t>
            </a:r>
            <a:r>
              <a:rPr lang="en-US" sz="6100" u="sng" cap="all" dirty="0" err="1"/>
              <a:t>ваши</a:t>
            </a:r>
            <a:r>
              <a:rPr lang="en-US" sz="6100" u="sng" cap="all" dirty="0"/>
              <a:t> </a:t>
            </a:r>
            <a:r>
              <a:rPr lang="en-US" sz="6100" u="sng" cap="all" dirty="0" err="1"/>
              <a:t>буклеты</a:t>
            </a:r>
            <a:endParaRPr lang="en-US" sz="6100" u="sng" cap="all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116DDC6-8F07-46CC-8751-E5C9346B2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674964" y="2388358"/>
            <a:ext cx="0" cy="1856096"/>
          </a:xfrm>
          <a:prstGeom prst="line">
            <a:avLst/>
          </a:prstGeom>
          <a:ln w="25400" cap="sq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6968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25108B-4F11-4A76-ACB1-240F151E1E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385" y="2023542"/>
            <a:ext cx="8361229" cy="2810915"/>
          </a:xfrm>
        </p:spPr>
        <p:txBody>
          <a:bodyPr/>
          <a:lstStyle/>
          <a:p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анкетирования родителей и беседы с детьми</a:t>
            </a:r>
          </a:p>
        </p:txBody>
      </p:sp>
    </p:spTree>
    <p:extLst>
      <p:ext uri="{BB962C8B-B14F-4D97-AF65-F5344CB8AC3E}">
        <p14:creationId xmlns:p14="http://schemas.microsoft.com/office/powerpoint/2010/main" val="2804483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A6EC888-B85F-410F-B430-06583E94B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85DA84-CB73-4E5E-9864-2460CE2805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D49185E-361A-421B-8F2D-11C7FFC686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4B85BAA-C37F-44B4-B427-B4F10EBB41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26240" y="-4668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DC4EE06-D7B4-4FAC-A561-38A1C3802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94325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018D83B-903C-4782-B1BB-A45164A71F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26240" y="6494325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785589A-A5AC-409A-B2A2-24D871B4C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867" y="158782"/>
            <a:ext cx="11870265" cy="65378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Объект 4" descr="Изображение выглядит как снимок экрана&#10;&#10;Описание создано автоматически">
            <a:extLst>
              <a:ext uri="{FF2B5EF4-FFF2-40B4-BE49-F238E27FC236}">
                <a16:creationId xmlns:a16="http://schemas.microsoft.com/office/drawing/2014/main" id="{939536C0-04CA-4DF4-BDB2-B3B4C0CB9E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259" y="480515"/>
            <a:ext cx="10247481" cy="5892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9322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A6EC888-B85F-410F-B430-06583E94B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85DA84-CB73-4E5E-9864-2460CE2805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D49185E-361A-421B-8F2D-11C7FFC686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4B85BAA-C37F-44B4-B427-B4F10EBB41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26240" y="-4668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DC4EE06-D7B4-4FAC-A561-38A1C3802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94325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018D83B-903C-4782-B1BB-A45164A71F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26240" y="6494325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785589A-A5AC-409A-B2A2-24D871B4C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867" y="158782"/>
            <a:ext cx="11870265" cy="65378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Объект 4" descr="Изображение выглядит как снимок экрана&#10;&#10;Описание создано автоматически">
            <a:extLst>
              <a:ext uri="{FF2B5EF4-FFF2-40B4-BE49-F238E27FC236}">
                <a16:creationId xmlns:a16="http://schemas.microsoft.com/office/drawing/2014/main" id="{984C6F41-2E8E-4A3C-90FC-B21972080A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175" y="480515"/>
            <a:ext cx="11013648" cy="5892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82633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A6EC888-B85F-410F-B430-06583E94B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85DA84-CB73-4E5E-9864-2460CE2805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D49185E-361A-421B-8F2D-11C7FFC686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4B85BAA-C37F-44B4-B427-B4F10EBB41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26240" y="-4668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DC4EE06-D7B4-4FAC-A561-38A1C3802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94325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018D83B-903C-4782-B1BB-A45164A71F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26240" y="6494325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785589A-A5AC-409A-B2A2-24D871B4C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867" y="158782"/>
            <a:ext cx="11870265" cy="65378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Объект 4" descr="Изображение выглядит как снимок экрана&#10;&#10;Описание создано автоматически">
            <a:extLst>
              <a:ext uri="{FF2B5EF4-FFF2-40B4-BE49-F238E27FC236}">
                <a16:creationId xmlns:a16="http://schemas.microsoft.com/office/drawing/2014/main" id="{A15B6D64-CA89-486A-9130-1F8C172CB2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398" y="480515"/>
            <a:ext cx="10475203" cy="5892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61751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A6EC888-B85F-410F-B430-06583E94B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85DA84-CB73-4E5E-9864-2460CE2805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D49185E-361A-421B-8F2D-11C7FFC686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4B85BAA-C37F-44B4-B427-B4F10EBB41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26240" y="-4668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DC4EE06-D7B4-4FAC-A561-38A1C3802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94325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018D83B-903C-4782-B1BB-A45164A71F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26240" y="6494325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785589A-A5AC-409A-B2A2-24D871B4C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867" y="158782"/>
            <a:ext cx="11870265" cy="65378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CCDC1474-EF13-4807-8E4A-4267ED98F7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600" y="507698"/>
            <a:ext cx="11226799" cy="5837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233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A6EC888-B85F-410F-B430-06583E94B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85DA84-CB73-4E5E-9864-2460CE2805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D49185E-361A-421B-8F2D-11C7FFC686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4B85BAA-C37F-44B4-B427-B4F10EBB41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26240" y="-4668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DC4EE06-D7B4-4FAC-A561-38A1C3802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94325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018D83B-903C-4782-B1BB-A45164A71F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26240" y="6494325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785589A-A5AC-409A-B2A2-24D871B4C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867" y="158782"/>
            <a:ext cx="11870265" cy="65378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Объект 4" descr="Изображение выглядит как снимок экрана&#10;&#10;Описание создано автоматически">
            <a:extLst>
              <a:ext uri="{FF2B5EF4-FFF2-40B4-BE49-F238E27FC236}">
                <a16:creationId xmlns:a16="http://schemas.microsoft.com/office/drawing/2014/main" id="{6774923F-B3FB-4919-966C-A0EA1B2BE79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600" y="704167"/>
            <a:ext cx="11226799" cy="5444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2541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A6EC888-B85F-410F-B430-06583E94B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85DA84-CB73-4E5E-9864-2460CE2805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D49185E-361A-421B-8F2D-11C7FFC686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4B85BAA-C37F-44B4-B427-B4F10EBB41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26240" y="-4668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DC4EE06-D7B4-4FAC-A561-38A1C38023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94325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018D83B-903C-4782-B1BB-A45164A71F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26240" y="6494325"/>
            <a:ext cx="365760" cy="365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785589A-A5AC-409A-B2A2-24D871B4C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867" y="158782"/>
            <a:ext cx="11870265" cy="65378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B2F1FE35-275A-4CA3-9412-32CFFC1A3A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510" y="480515"/>
            <a:ext cx="9580978" cy="5892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8421372"/>
      </p:ext>
    </p:extLst>
  </p:cSld>
  <p:clrMapOvr>
    <a:masterClrMapping/>
  </p:clrMapOvr>
</p:sld>
</file>

<file path=ppt/theme/theme1.xml><?xml version="1.0" encoding="utf-8"?>
<a:theme xmlns:a="http://schemas.openxmlformats.org/drawingml/2006/main" name="Обрезка">
  <a:themeElements>
    <a:clrScheme name="Обрезка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Обрезка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Обрезка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142</Words>
  <Application>Microsoft Office PowerPoint</Application>
  <PresentationFormat>Широкоэкранный</PresentationFormat>
  <Paragraphs>23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3" baseType="lpstr">
      <vt:lpstr>Franklin Gothic Book</vt:lpstr>
      <vt:lpstr>Times New Roman</vt:lpstr>
      <vt:lpstr>Обрезка</vt:lpstr>
      <vt:lpstr>Презентация PowerPoint</vt:lpstr>
      <vt:lpstr>Проблемы, которые возникнут при несоблюдении режима дня</vt:lpstr>
      <vt:lpstr>Результаты анкетирования родителей и беседы с детьми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Беседа с детьми</vt:lpstr>
      <vt:lpstr>Проблема ближе, чем вы думаете</vt:lpstr>
      <vt:lpstr>Создание памятки режима дня</vt:lpstr>
      <vt:lpstr>Презентация PowerPoint</vt:lpstr>
      <vt:lpstr>Подводя итоги</vt:lpstr>
      <vt:lpstr>Спасибо за внимание! Не забудьте ваши буклеты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Мурадымова Полина Евгеньевна</dc:creator>
  <cp:lastModifiedBy>Мурадымова Полина Евгеньевна</cp:lastModifiedBy>
  <cp:revision>1</cp:revision>
  <dcterms:created xsi:type="dcterms:W3CDTF">2018-12-15T21:36:09Z</dcterms:created>
  <dcterms:modified xsi:type="dcterms:W3CDTF">2018-12-15T21:36:32Z</dcterms:modified>
</cp:coreProperties>
</file>