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2" r:id="rId9"/>
    <p:sldId id="266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04E7-10B5-48BE-80F2-1771DABAF9E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837-DE79-43B7-9F9A-C56A736BFDB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96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04E7-10B5-48BE-80F2-1771DABAF9E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837-DE79-43B7-9F9A-C56A736B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3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04E7-10B5-48BE-80F2-1771DABAF9E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837-DE79-43B7-9F9A-C56A736B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06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04E7-10B5-48BE-80F2-1771DABAF9E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837-DE79-43B7-9F9A-C56A736B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3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04E7-10B5-48BE-80F2-1771DABAF9E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837-DE79-43B7-9F9A-C56A736BFDB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45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04E7-10B5-48BE-80F2-1771DABAF9E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837-DE79-43B7-9F9A-C56A736B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3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04E7-10B5-48BE-80F2-1771DABAF9E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837-DE79-43B7-9F9A-C56A736B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04E7-10B5-48BE-80F2-1771DABAF9E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837-DE79-43B7-9F9A-C56A736B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04E7-10B5-48BE-80F2-1771DABAF9E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837-DE79-43B7-9F9A-C56A736B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0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9A904E7-10B5-48BE-80F2-1771DABAF9E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718837-DE79-43B7-9F9A-C56A736B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2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04E7-10B5-48BE-80F2-1771DABAF9E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8837-DE79-43B7-9F9A-C56A736BF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94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9A904E7-10B5-48BE-80F2-1771DABAF9E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0718837-DE79-43B7-9F9A-C56A736BFDB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2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397D3-EF85-4BEB-9521-18992E871F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/>
              <a:t>ИЗО</a:t>
            </a:r>
          </a:p>
        </p:txBody>
      </p:sp>
    </p:spTree>
    <p:extLst>
      <p:ext uri="{BB962C8B-B14F-4D97-AF65-F5344CB8AC3E}">
        <p14:creationId xmlns:p14="http://schemas.microsoft.com/office/powerpoint/2010/main" val="2520032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B504DE-6273-4925-8345-06F156BC1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183" y="905933"/>
            <a:ext cx="6719637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60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F87243A-F810-42AD-AA74-3FA38B1D8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710C0A-057C-4274-BA2D-001F1025E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FAE2A0-B30D-40C7-BB2F-AE3D6D5D0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01AB748-B9E7-4AEC-AAB9-0EABDE63F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0390E4-F1BE-4078-AF5E-1D374BC03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8" y="1195013"/>
            <a:ext cx="3312784" cy="249286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0954B38-9C23-4C8B-AC5D-0E80CEA3B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553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1E977C-7686-48D9-918B-249FE88FC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72" y="1286114"/>
            <a:ext cx="3312785" cy="231066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91376A8-6B7C-49D5-B3B0-B1D81BC1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969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9032B9-2A2D-4D3F-8CAE-64A311CD2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289" y="1199154"/>
            <a:ext cx="3312784" cy="248458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3A16B78-E8EF-4C99-BDA5-80142980A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B0D8F16-5F3B-465F-9D06-983E2E82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DED356E-7923-4393-BAEA-0116D9D76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066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01931-A5C5-4250-8019-7A514DE7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1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Весенний</a:t>
            </a:r>
            <a:r>
              <a:rPr lang="en-US" sz="61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1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ручеек</a:t>
            </a:r>
            <a:endParaRPr lang="en-US" sz="61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C0CE1D-67B6-43CE-85CE-DCEAF9CF8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756523"/>
            <a:ext cx="6912217" cy="482127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336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82696-099B-43DC-80A7-8F6CD130A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Ритм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лини</a:t>
            </a:r>
            <a:r>
              <a:rPr lang="ru-RU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й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960021-B9ED-4009-B3C1-C1E65AB15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9" y="635048"/>
            <a:ext cx="5741413" cy="36027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2F30B6-E881-439C-A215-B35A05022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1" y="640080"/>
            <a:ext cx="5056471" cy="360273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9630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354775-74C3-437A-9B67-32E9E6572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8" y="237934"/>
            <a:ext cx="4488765" cy="638213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B03F0E-49D4-4BA4-93BD-98FD7A0FE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87" y="815927"/>
            <a:ext cx="6814355" cy="474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4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E25CF20B-AB0C-4762-BF54-31D136B730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86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60F763-D527-406F-83B4-ED594F5C1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0" y="200343"/>
            <a:ext cx="4299929" cy="632911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361082-BC09-48E5-A2AB-FDAB9E8C4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43" y="787791"/>
            <a:ext cx="6480517" cy="486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1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009398-05AD-4636-967C-AEF30EF5A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2" y="650510"/>
            <a:ext cx="7208367" cy="508910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B9B87B-4F23-4737-9A40-202B2FA4EE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t="6615" r="14535"/>
          <a:stretch/>
        </p:blipFill>
        <p:spPr>
          <a:xfrm>
            <a:off x="7132320" y="984737"/>
            <a:ext cx="4711851" cy="44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8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F98BE2-EA5F-4610-9F76-799785A43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6" b="11958"/>
          <a:stretch/>
        </p:blipFill>
        <p:spPr>
          <a:xfrm>
            <a:off x="1404424" y="478301"/>
            <a:ext cx="9383151" cy="5340380"/>
          </a:xfrm>
        </p:spPr>
      </p:pic>
    </p:spTree>
    <p:extLst>
      <p:ext uri="{BB962C8B-B14F-4D97-AF65-F5344CB8AC3E}">
        <p14:creationId xmlns:p14="http://schemas.microsoft.com/office/powerpoint/2010/main" val="327986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F87243A-F810-42AD-AA74-3FA38B1D8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710C0A-057C-4274-BA2D-001F1025E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FAE2A0-B30D-40C7-BB2F-AE3D6D5D0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01AB748-B9E7-4AEC-AAB9-0EABDE63F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2BBC8B-AE14-4023-AF9E-1CA26C714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8" y="1157744"/>
            <a:ext cx="3312784" cy="256740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0954B38-9C23-4C8B-AC5D-0E80CEA3B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553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1B914F-6E07-4BFC-8AD0-44DDE7D83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114" y="1645780"/>
            <a:ext cx="3312785" cy="191313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91376A8-6B7C-49D5-B3B0-B1D81BC1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969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B78D77-C220-4E24-9B2B-C30154E94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26" y="1504987"/>
            <a:ext cx="3312784" cy="205392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3A16B78-E8EF-4C99-BDA5-80142980A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B0D8F16-5F3B-465F-9D06-983E2E82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DED356E-7923-4393-BAEA-0116D9D76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014236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Ретро</vt:lpstr>
      <vt:lpstr>ИЗО</vt:lpstr>
      <vt:lpstr>Весенний ручеек</vt:lpstr>
      <vt:lpstr>Ритм линий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</dc:title>
  <dc:creator>polushenzia@gmail.com</dc:creator>
  <cp:lastModifiedBy>polushenzia@gmail.com</cp:lastModifiedBy>
  <cp:revision>3</cp:revision>
  <dcterms:created xsi:type="dcterms:W3CDTF">2019-04-29T21:06:04Z</dcterms:created>
  <dcterms:modified xsi:type="dcterms:W3CDTF">2019-04-29T21:18:59Z</dcterms:modified>
</cp:coreProperties>
</file>